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t-P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53" autoAdjust="0"/>
    <p:restoredTop sz="94624" autoAdjust="0"/>
  </p:normalViewPr>
  <p:slideViewPr>
    <p:cSldViewPr>
      <p:cViewPr varScale="1">
        <p:scale>
          <a:sx n="69" d="100"/>
          <a:sy n="69" d="100"/>
        </p:scale>
        <p:origin x="-1428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lex C" userId="527d053aa34dd56c" providerId="Windows Live" clId="Web-{0E76D1B9-551A-4A3E-AA66-15F1B9DE02AD}"/>
    <pc:docChg chg="modSld">
      <pc:chgData name="Alex C" userId="527d053aa34dd56c" providerId="Windows Live" clId="Web-{0E76D1B9-551A-4A3E-AA66-15F1B9DE02AD}" dt="2019-04-22T11:46:02.803" v="22" actId="20577"/>
      <pc:docMkLst>
        <pc:docMk/>
      </pc:docMkLst>
      <pc:sldChg chg="modSp">
        <pc:chgData name="Alex C" userId="527d053aa34dd56c" providerId="Windows Live" clId="Web-{0E76D1B9-551A-4A3E-AA66-15F1B9DE02AD}" dt="2019-04-22T11:46:02.803" v="21" actId="20577"/>
        <pc:sldMkLst>
          <pc:docMk/>
          <pc:sldMk cId="0" sldId="256"/>
        </pc:sldMkLst>
        <pc:spChg chg="mod">
          <ac:chgData name="Alex C" userId="527d053aa34dd56c" providerId="Windows Live" clId="Web-{0E76D1B9-551A-4A3E-AA66-15F1B9DE02AD}" dt="2019-04-22T11:46:02.803" v="21" actId="20577"/>
          <ac:spMkLst>
            <pc:docMk/>
            <pc:sldMk cId="0" sldId="256"/>
            <ac:spMk id="2" creationId="{00000000-0000-0000-0000-000000000000}"/>
          </ac:spMkLst>
        </pc:spChg>
        <pc:spChg chg="mod">
          <ac:chgData name="Alex C" userId="527d053aa34dd56c" providerId="Windows Live" clId="Web-{0E76D1B9-551A-4A3E-AA66-15F1B9DE02AD}" dt="2019-04-22T11:43:41.115" v="3" actId="20577"/>
          <ac:spMkLst>
            <pc:docMk/>
            <pc:sldMk cId="0" sldId="256"/>
            <ac:spMk id="3" creationId="{00000000-0000-0000-0000-00000000000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PT"/>
              <a:t>Clique para editar o estilo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PT"/>
              <a:t>Faça clique para editar o estilo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/>
              <a:t>Clique para editar os estilos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PT"/>
              <a:t>Clique para editar os estilos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c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/>
              <a:t>Clique para editar os estilos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/>
              <a:t>Clique para editar os estilos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e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/>
              <a:t>Clique para editar os estilos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PT"/>
              <a:t>Clique para editar os estilos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/>
              <a:t>Clique para editar os estilos</a:t>
            </a:r>
          </a:p>
        </p:txBody>
      </p:sp>
      <p:sp>
        <p:nvSpPr>
          <p:cNvPr id="4" name="Marcador de Posição de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/>
              <a:t>Clique para editar os estilos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5" name="Marcador de Posição do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/>
              <a:t>Clique para editar os estilos</a:t>
            </a:r>
          </a:p>
        </p:txBody>
      </p:sp>
      <p:sp>
        <p:nvSpPr>
          <p:cNvPr id="6" name="Marcador de Posição de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PT"/>
              <a:t>Clique para editar os estilos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7" name="Marcador de Posição d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8" name="Marcador de Posição do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Marcador de Posição do Número do Diapositivo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4" name="Marcador de Posição do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Marcador de Posição do Número do Diapositivo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3" name="Marcador de Posição do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Marcador de Posição do Número do Diapositivo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e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/>
              <a:t>Clique para editar os estilos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PT"/>
          </a:p>
        </p:txBody>
      </p:sp>
      <p:sp>
        <p:nvSpPr>
          <p:cNvPr id="4" name="Marcador de Posição do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PT"/>
              <a:t>Clique para editar os estilos</a:t>
            </a:r>
          </a:p>
        </p:txBody>
      </p:sp>
      <p:sp>
        <p:nvSpPr>
          <p:cNvPr id="5" name="Marcador de Posição d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6" name="Marcador de Posição do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Marcador de Posição do Número do Diapositivo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Posição do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/>
              <a:t>Clique para editar o estilo</a:t>
            </a:r>
          </a:p>
        </p:txBody>
      </p:sp>
      <p:sp>
        <p:nvSpPr>
          <p:cNvPr id="3" name="Marcador de Posição do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/>
              <a:t>Clique para editar os estilos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</a:p>
        </p:txBody>
      </p:sp>
      <p:sp>
        <p:nvSpPr>
          <p:cNvPr id="4" name="Marcador de Posição d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459C7F-DB54-4AB4-A2EB-6059158D3247}" type="datetimeFigureOut">
              <a:rPr lang="pt-PT" smtClean="0"/>
              <a:t>22/04/2019</a:t>
            </a:fld>
            <a:endParaRPr lang="pt-PT"/>
          </a:p>
        </p:txBody>
      </p:sp>
      <p:sp>
        <p:nvSpPr>
          <p:cNvPr id="5" name="Marcador de Posição do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Marcador de Posição do Número do Diapositivo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5F97A3-6D52-43B3-A620-28200E012EFD}" type="slidenum">
              <a:rPr lang="pt-PT" smtClean="0"/>
              <a:t>‹#›</a:t>
            </a:fld>
            <a:endParaRPr lang="pt-P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P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pt-PT" sz="4200" dirty="0">
                <a:solidFill>
                  <a:srgbClr val="0070C0"/>
                </a:solidFill>
                <a:latin typeface="Times New Roman"/>
                <a:cs typeface="Times New Roman"/>
              </a:rPr>
              <a:t>PowerPoint = </a:t>
            </a:r>
            <a:r>
              <a:rPr lang="pt-PT" sz="4200" dirty="0">
                <a:solidFill>
                  <a:srgbClr val="00B050"/>
                </a:solidFill>
                <a:latin typeface="Times New Roman"/>
                <a:cs typeface="Times New Roman"/>
              </a:rPr>
              <a:t>OK</a:t>
            </a:r>
            <a:br>
              <a:rPr lang="pt-PT" sz="4200" dirty="0">
                <a:solidFill>
                  <a:srgbClr val="00B050"/>
                </a:solidFill>
                <a:latin typeface="Times New Roman"/>
                <a:cs typeface="Times New Roman"/>
              </a:rPr>
            </a:br>
            <a:r>
              <a:rPr lang="pt-PT" sz="1400" dirty="0">
                <a:latin typeface="Times New Roman"/>
                <a:cs typeface="Times New Roman"/>
              </a:rPr>
              <a:t>(</a:t>
            </a:r>
            <a:r>
              <a:rPr lang="pt-PT" sz="1400" dirty="0" err="1">
                <a:latin typeface="Times New Roman"/>
                <a:cs typeface="Times New Roman"/>
              </a:rPr>
              <a:t>This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 err="1">
                <a:latin typeface="Times New Roman"/>
                <a:cs typeface="Times New Roman"/>
              </a:rPr>
              <a:t>will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 err="1">
                <a:latin typeface="Times New Roman"/>
                <a:cs typeface="Times New Roman"/>
              </a:rPr>
              <a:t>also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 err="1">
                <a:latin typeface="Times New Roman"/>
                <a:cs typeface="Times New Roman"/>
              </a:rPr>
              <a:t>return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>
                <a:solidFill>
                  <a:srgbClr val="00B050"/>
                </a:solidFill>
                <a:latin typeface="Times New Roman"/>
                <a:cs typeface="Times New Roman"/>
              </a:rPr>
              <a:t>OK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 err="1">
                <a:latin typeface="Times New Roman"/>
                <a:cs typeface="Times New Roman"/>
              </a:rPr>
              <a:t>if</a:t>
            </a:r>
            <a:r>
              <a:rPr lang="pt-PT" sz="1400" dirty="0">
                <a:latin typeface="Times New Roman"/>
                <a:cs typeface="Times New Roman"/>
              </a:rPr>
              <a:t> some </a:t>
            </a:r>
            <a:r>
              <a:rPr lang="pt-PT" sz="1400" dirty="0" err="1">
                <a:latin typeface="Times New Roman"/>
                <a:cs typeface="Times New Roman"/>
              </a:rPr>
              <a:t>program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 err="1">
                <a:latin typeface="Times New Roman"/>
                <a:cs typeface="Times New Roman"/>
              </a:rPr>
              <a:t>other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 err="1">
                <a:latin typeface="Times New Roman"/>
                <a:cs typeface="Times New Roman"/>
              </a:rPr>
              <a:t>than</a:t>
            </a:r>
            <a:r>
              <a:rPr lang="pt-PT" sz="1400" dirty="0">
                <a:latin typeface="Times New Roman"/>
                <a:cs typeface="Times New Roman"/>
              </a:rPr>
              <a:t> Microsoft Office </a:t>
            </a:r>
            <a:r>
              <a:rPr lang="pt-PT" sz="1400" dirty="0" err="1">
                <a:latin typeface="Times New Roman"/>
                <a:cs typeface="Times New Roman"/>
              </a:rPr>
              <a:t>is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 err="1">
                <a:latin typeface="Times New Roman"/>
                <a:cs typeface="Times New Roman"/>
              </a:rPr>
              <a:t>installed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 err="1">
                <a:latin typeface="Times New Roman"/>
                <a:cs typeface="Times New Roman"/>
              </a:rPr>
              <a:t>and</a:t>
            </a:r>
            <a:r>
              <a:rPr lang="pt-PT" sz="1400" dirty="0">
                <a:latin typeface="Times New Roman"/>
                <a:cs typeface="Times New Roman"/>
              </a:rPr>
              <a:t> </a:t>
            </a:r>
            <a:r>
              <a:rPr lang="pt-PT" sz="1400" dirty="0" err="1">
                <a:latin typeface="Times New Roman"/>
                <a:cs typeface="Times New Roman"/>
              </a:rPr>
              <a:t>configured</a:t>
            </a:r>
            <a:r>
              <a:rPr lang="pt-PT" sz="1400" dirty="0">
                <a:latin typeface="Times New Roman"/>
                <a:cs typeface="Times New Roman"/>
              </a:rPr>
              <a:t> to </a:t>
            </a:r>
            <a:r>
              <a:rPr lang="pt-PT" sz="1400">
                <a:latin typeface="Times New Roman"/>
                <a:cs typeface="Times New Roman"/>
              </a:rPr>
              <a:t>open </a:t>
            </a:r>
            <a:r>
              <a:rPr lang="pt-PT" sz="1400" b="1">
                <a:latin typeface="Times New Roman"/>
                <a:cs typeface="Times New Roman"/>
              </a:rPr>
              <a:t>.pptx</a:t>
            </a:r>
            <a:r>
              <a:rPr lang="pt-PT" sz="1400">
                <a:latin typeface="Times New Roman"/>
                <a:cs typeface="Times New Roman"/>
              </a:rPr>
              <a:t> files)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 vert="horz" lIns="91440" tIns="45720" rIns="91440" bIns="45720" rtlCol="0" anchor="t">
            <a:normAutofit/>
          </a:bodyPr>
          <a:lstStyle/>
          <a:p>
            <a:endParaRPr lang="pt-PT" dirty="0">
              <a:cs typeface="Calibri"/>
            </a:endParaRPr>
          </a:p>
        </p:txBody>
      </p:sp>
    </p:spTree>
  </p:cSld>
  <p:clrMapOvr>
    <a:masterClrMapping/>
  </p:clrMapOvr>
  <p:transition>
    <p:dissolve/>
  </p:transition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Tema do Office</vt:lpstr>
      <vt:lpstr>PowerPoint = OK (This will also return OK if some program other than Microsoft Office is installed and configured to open .pptx files)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= OK</dc:title>
  <cp:revision>12</cp:revision>
  <dcterms:created xsi:type="dcterms:W3CDTF">2014-02-15T20:29:43Z</dcterms:created>
  <dcterms:modified xsi:type="dcterms:W3CDTF">2019-04-22T11:46:05Z</dcterms:modified>
</cp:coreProperties>
</file>

<file path=docProps/thumbnail.jpeg>
</file>